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7" r:id="rId6"/>
    <p:sldId id="265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r="7013"/>
          <a:stretch/>
        </p:blipFill>
        <p:spPr>
          <a:xfrm>
            <a:off x="0" y="0"/>
            <a:ext cx="493776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0" y="1122363"/>
            <a:ext cx="657292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3602038"/>
            <a:ext cx="657292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2057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7983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83680" y="987425"/>
            <a:ext cx="477170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7983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43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5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46D58D-B400-4598-9B27-32696D3A3B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8364CE-C36C-4B16-8D6C-AEA558D00B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022468-492E-4C8B-93D6-DF931987A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500" y="1709738"/>
            <a:ext cx="888394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3500" y="4589463"/>
            <a:ext cx="888394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4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258" y="365125"/>
            <a:ext cx="887954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0399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4258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6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7173" y="365125"/>
            <a:ext cx="89154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7173" y="1711325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173" y="2535237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2811" y="1713437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32811" y="2537349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4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7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834" y="365125"/>
            <a:ext cx="877196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B80FE1-29CB-4563-AF40-72DBD6096D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909F24-CF95-4374-9E6D-B1A144BF1A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3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420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2164" y="987425"/>
            <a:ext cx="479322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420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0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C86CC-5BA4-4757-9D8E-1147AC979DD3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1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Role &amp; Importance of Men in Kairos Outside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Presented by</a:t>
            </a:r>
          </a:p>
          <a:p>
            <a:r>
              <a:rPr lang="en-US" dirty="0"/>
              <a:t>Diane Yowell, Robert Yowell, Dave Lewis, James Rainey, and Driskoll Tubbs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091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AFA62-FD4B-428B-A8AF-5070865E9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Prayer and Devotion</a:t>
            </a:r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B55CE9CE-D10B-435A-AC33-572980D970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703" y="1825625"/>
            <a:ext cx="832791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384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145" y="500062"/>
            <a:ext cx="3623631" cy="1325563"/>
          </a:xfrm>
        </p:spPr>
        <p:txBody>
          <a:bodyPr>
            <a:normAutofit/>
          </a:bodyPr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5824" y="1671389"/>
            <a:ext cx="4416846" cy="4817546"/>
          </a:xfrm>
        </p:spPr>
        <p:txBody>
          <a:bodyPr>
            <a:normAutofit fontScale="92500" lnSpcReduction="20000"/>
          </a:bodyPr>
          <a:lstStyle/>
          <a:p>
            <a:pPr marL="285750" indent="-285750"/>
            <a:r>
              <a:rPr lang="en-US" sz="2400" dirty="0"/>
              <a:t>Man play a vital role in the ministry of Kairos Outside – they do so much more than skits!</a:t>
            </a:r>
          </a:p>
          <a:p>
            <a:pPr marL="285750" indent="-285750"/>
            <a:r>
              <a:rPr lang="en-US" sz="2400" dirty="0"/>
              <a:t>They are critical to the presentation of the Kairos Outside Weekend</a:t>
            </a:r>
          </a:p>
          <a:p>
            <a:pPr marL="285750" indent="-285750"/>
            <a:r>
              <a:rPr lang="en-US" sz="2400" dirty="0"/>
              <a:t>The men attend to the physical needs of the group and to the spiritual needs as well</a:t>
            </a:r>
          </a:p>
          <a:p>
            <a:pPr marL="285750" indent="-285750"/>
            <a:r>
              <a:rPr lang="en-US" sz="2400" dirty="0"/>
              <a:t>Men serving on Kairos Outside teams must have a servant’s heart </a:t>
            </a:r>
          </a:p>
          <a:p>
            <a:pPr marL="285750" indent="-285750"/>
            <a:r>
              <a:rPr lang="en-US" sz="2400" dirty="0"/>
              <a:t>Men who serve in Kairos Outside are examples of how “Men of God” should conduct themselves</a:t>
            </a:r>
          </a:p>
          <a:p>
            <a:pPr marL="285750" indent="-285750"/>
            <a:r>
              <a:rPr lang="en-US" sz="2400" dirty="0"/>
              <a:t>Do not impose their presence on Guests, or other female team members</a:t>
            </a:r>
          </a:p>
          <a:p>
            <a:endParaRPr lang="en-US" sz="1600" dirty="0"/>
          </a:p>
        </p:txBody>
      </p:sp>
      <p:pic>
        <p:nvPicPr>
          <p:cNvPr id="4" name="Picture 2" descr="Image result for men serving in Kairos Outside">
            <a:extLst>
              <a:ext uri="{FF2B5EF4-FFF2-40B4-BE49-F238E27FC236}">
                <a16:creationId xmlns:a16="http://schemas.microsoft.com/office/drawing/2014/main" id="{1E640158-BFF1-44C3-9C4B-BEEEE825DC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" r="3" b="3"/>
          <a:stretch/>
        </p:blipFill>
        <p:spPr bwMode="auto">
          <a:xfrm>
            <a:off x="5871991" y="1024570"/>
            <a:ext cx="5982159" cy="40756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190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013" y="1663364"/>
            <a:ext cx="5434987" cy="4395730"/>
          </a:xfrm>
        </p:spPr>
        <p:txBody>
          <a:bodyPr>
            <a:normAutofit fontScale="85000" lnSpcReduction="10000"/>
          </a:bodyPr>
          <a:lstStyle/>
          <a:p>
            <a:r>
              <a:rPr lang="en-US" sz="2600" b="1" dirty="0"/>
              <a:t>Attend all team formation meeting, and take part</a:t>
            </a:r>
          </a:p>
          <a:p>
            <a:r>
              <a:rPr lang="en-US" sz="2600" b="1" dirty="0"/>
              <a:t>Plan menus, snacks, and prepare food for team meetings and Weekend if allowed</a:t>
            </a:r>
          </a:p>
          <a:p>
            <a:r>
              <a:rPr lang="en-US" sz="2600" b="1" dirty="0"/>
              <a:t>Decorate tables, set tables, serve meals</a:t>
            </a:r>
          </a:p>
          <a:p>
            <a:r>
              <a:rPr lang="en-US" sz="2600" b="1" dirty="0"/>
              <a:t>Prepare lists of food needed for donations and work with Agape team to solicit donations</a:t>
            </a:r>
          </a:p>
          <a:p>
            <a:r>
              <a:rPr lang="en-US" sz="2600" b="1" dirty="0"/>
              <a:t>Arrange for birthday cake for Sunday</a:t>
            </a:r>
          </a:p>
          <a:p>
            <a:r>
              <a:rPr lang="en-US" sz="2600" b="1" dirty="0"/>
              <a:t>Provide or arrange for entertainment during meals</a:t>
            </a:r>
          </a:p>
          <a:p>
            <a:r>
              <a:rPr lang="en-US" sz="2600" b="1" dirty="0"/>
              <a:t>Pray for speakers before, during and after talks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CB99AB-F165-4F04-B524-E381A2BDA0D7}"/>
              </a:ext>
            </a:extLst>
          </p:cNvPr>
          <p:cNvSpPr txBox="1"/>
          <p:nvPr/>
        </p:nvSpPr>
        <p:spPr>
          <a:xfrm>
            <a:off x="6448539" y="1829904"/>
            <a:ext cx="543498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Escort Guests at Elegant Dinner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Lead Agape Service or Thanksgiving Service on Saturday night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Reset rooms as necessary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Help Agape Team as needed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Participate in team photo (back row)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Participate in Flowers At Dawn (if not in Guests’ sleeping area)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Take care of all making sure all special dietary needs are met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78BA84-8ACC-42E4-9C87-D8844B3E1359}"/>
              </a:ext>
            </a:extLst>
          </p:cNvPr>
          <p:cNvSpPr txBox="1"/>
          <p:nvPr/>
        </p:nvSpPr>
        <p:spPr>
          <a:xfrm>
            <a:off x="1878635" y="78786"/>
            <a:ext cx="101591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Training men to serve in Kairos Outside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146AB7-4619-44B4-ADBA-4B99239E4740}"/>
              </a:ext>
            </a:extLst>
          </p:cNvPr>
          <p:cNvSpPr txBox="1"/>
          <p:nvPr/>
        </p:nvSpPr>
        <p:spPr>
          <a:xfrm>
            <a:off x="3576634" y="875522"/>
            <a:ext cx="5397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Men in Kairos Outside Do…</a:t>
            </a:r>
          </a:p>
        </p:txBody>
      </p:sp>
    </p:spTree>
    <p:extLst>
      <p:ext uri="{BB962C8B-B14F-4D97-AF65-F5344CB8AC3E}">
        <p14:creationId xmlns:p14="http://schemas.microsoft.com/office/powerpoint/2010/main" val="787982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013" y="1663364"/>
            <a:ext cx="11226187" cy="4395730"/>
          </a:xfrm>
        </p:spPr>
        <p:txBody>
          <a:bodyPr>
            <a:normAutofit/>
          </a:bodyPr>
          <a:lstStyle/>
          <a:p>
            <a:pPr marL="285750" indent="-285750"/>
            <a:r>
              <a:rPr lang="en-US" b="1" dirty="0"/>
              <a:t>Don’t go into the community room when Guests are present after 6:00 pm on Friday evening</a:t>
            </a:r>
          </a:p>
          <a:p>
            <a:pPr marL="285750" indent="-285750"/>
            <a:r>
              <a:rPr lang="en-US" b="1" dirty="0"/>
              <a:t>Don’t serve the Guests and team on Friday evening</a:t>
            </a:r>
          </a:p>
          <a:p>
            <a:pPr marL="285750" indent="-285750"/>
            <a:r>
              <a:rPr lang="en-US" b="1" dirty="0"/>
              <a:t>Don’t show affection to their spouse who is also serving on the Kairos Outside team</a:t>
            </a:r>
          </a:p>
          <a:p>
            <a:pPr marL="285750" indent="-285750"/>
            <a:r>
              <a:rPr lang="en-US" b="1" dirty="0"/>
              <a:t>Don’t hug Guests unless they initiate it</a:t>
            </a:r>
          </a:p>
          <a:p>
            <a:pPr marL="285750" indent="-285750"/>
            <a:r>
              <a:rPr lang="en-US" b="1" dirty="0"/>
              <a:t>Don’t wear cologne or after-shave lotion on Kairos Outside Weekends</a:t>
            </a:r>
          </a:p>
          <a:p>
            <a:pPr marL="285750" indent="-285750"/>
            <a:r>
              <a:rPr lang="en-US" b="1" dirty="0"/>
              <a:t>Don’t have constant entertainment during meals – just one or two skits or songs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78BA84-8ACC-42E4-9C87-D8844B3E1359}"/>
              </a:ext>
            </a:extLst>
          </p:cNvPr>
          <p:cNvSpPr txBox="1"/>
          <p:nvPr/>
        </p:nvSpPr>
        <p:spPr>
          <a:xfrm>
            <a:off x="1878635" y="78786"/>
            <a:ext cx="101591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Training men to serve in Kairos Outside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146AB7-4619-44B4-ADBA-4B99239E4740}"/>
              </a:ext>
            </a:extLst>
          </p:cNvPr>
          <p:cNvSpPr txBox="1"/>
          <p:nvPr/>
        </p:nvSpPr>
        <p:spPr>
          <a:xfrm>
            <a:off x="3576634" y="875522"/>
            <a:ext cx="59664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Men in Kairos Outside Don’t…</a:t>
            </a:r>
          </a:p>
        </p:txBody>
      </p:sp>
    </p:spTree>
    <p:extLst>
      <p:ext uri="{BB962C8B-B14F-4D97-AF65-F5344CB8AC3E}">
        <p14:creationId xmlns:p14="http://schemas.microsoft.com/office/powerpoint/2010/main" val="2736753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Related image">
            <a:extLst>
              <a:ext uri="{FF2B5EF4-FFF2-40B4-BE49-F238E27FC236}">
                <a16:creationId xmlns:a16="http://schemas.microsoft.com/office/drawing/2014/main" id="{5CC0D3EE-79E2-41F8-BDBC-20701FD97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9" b="3520"/>
          <a:stretch/>
        </p:blipFill>
        <p:spPr bwMode="auto">
          <a:xfrm>
            <a:off x="3066037" y="1288974"/>
            <a:ext cx="8229056" cy="49521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C78CFA-7257-4C32-99F6-AC04476FDB97}"/>
              </a:ext>
            </a:extLst>
          </p:cNvPr>
          <p:cNvSpPr txBox="1"/>
          <p:nvPr/>
        </p:nvSpPr>
        <p:spPr>
          <a:xfrm>
            <a:off x="2938939" y="143220"/>
            <a:ext cx="925306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Time to hear from the Panel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262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2E400-229B-4011-BF6E-4D575CD01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0628" y="243939"/>
            <a:ext cx="8879541" cy="1325563"/>
          </a:xfrm>
        </p:spPr>
        <p:txBody>
          <a:bodyPr>
            <a:normAutofit/>
          </a:bodyPr>
          <a:lstStyle/>
          <a:p>
            <a:r>
              <a:rPr lang="en-US" sz="6000" dirty="0"/>
              <a:t>Testimonies From The Panel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03E710-1C7F-4F36-BCF9-4B47FC6510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21051" y="2363883"/>
            <a:ext cx="4343400" cy="520968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What has it meant to </a:t>
            </a:r>
          </a:p>
          <a:p>
            <a:endParaRPr lang="en-US" dirty="0"/>
          </a:p>
        </p:txBody>
      </p:sp>
      <p:pic>
        <p:nvPicPr>
          <p:cNvPr id="2052" name="Picture 4" descr="Image result for serve him">
            <a:extLst>
              <a:ext uri="{FF2B5EF4-FFF2-40B4-BE49-F238E27FC236}">
                <a16:creationId xmlns:a16="http://schemas.microsoft.com/office/drawing/2014/main" id="{F4AD8B32-86C9-4514-BE63-398FAAE17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417" y="1583693"/>
            <a:ext cx="4704752" cy="26023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A439BF-51EC-4174-873A-63D55BAD5C86}"/>
              </a:ext>
            </a:extLst>
          </p:cNvPr>
          <p:cNvSpPr txBox="1"/>
          <p:nvPr/>
        </p:nvSpPr>
        <p:spPr>
          <a:xfrm>
            <a:off x="2864386" y="4607386"/>
            <a:ext cx="156004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through</a:t>
            </a:r>
          </a:p>
          <a:p>
            <a:endParaRPr lang="en-US" sz="2400" dirty="0"/>
          </a:p>
        </p:txBody>
      </p:sp>
      <p:pic>
        <p:nvPicPr>
          <p:cNvPr id="11" name="Picture 10" descr="Image result for Kairos Outside logo">
            <a:extLst>
              <a:ext uri="{FF2B5EF4-FFF2-40B4-BE49-F238E27FC236}">
                <a16:creationId xmlns:a16="http://schemas.microsoft.com/office/drawing/2014/main" id="{6DDAF1DA-D015-4001-8654-AA4DF061F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473" y="3991207"/>
            <a:ext cx="2841007" cy="267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141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359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Ebrima</vt:lpstr>
      <vt:lpstr>Office Theme</vt:lpstr>
      <vt:lpstr>The Role &amp; Importance of Men in Kairos Outside</vt:lpstr>
      <vt:lpstr>Prayer and Devotion</vt:lpstr>
      <vt:lpstr>Overview</vt:lpstr>
      <vt:lpstr>PowerPoint Presentation</vt:lpstr>
      <vt:lpstr>PowerPoint Presentation</vt:lpstr>
      <vt:lpstr>PowerPoint Presentation</vt:lpstr>
      <vt:lpstr>Testimonies From The Panel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Role &amp; Importance of Men in Kairos Outside</dc:title>
  <dc:creator>Gina Brockmeyer</dc:creator>
  <cp:lastModifiedBy>Gina Brockmeyer</cp:lastModifiedBy>
  <cp:revision>7</cp:revision>
  <dcterms:created xsi:type="dcterms:W3CDTF">2019-06-20T18:23:14Z</dcterms:created>
  <dcterms:modified xsi:type="dcterms:W3CDTF">2019-07-18T20:54:30Z</dcterms:modified>
</cp:coreProperties>
</file>